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90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F651-017D-40FE-AC7A-C196BB9EB28B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C2438-D790-4C38-BCB7-C66B068C12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F651-017D-40FE-AC7A-C196BB9EB28B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C2438-D790-4C38-BCB7-C66B068C1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F651-017D-40FE-AC7A-C196BB9EB28B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C2438-D790-4C38-BCB7-C66B068C1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F651-017D-40FE-AC7A-C196BB9EB28B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C2438-D790-4C38-BCB7-C66B068C1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F651-017D-40FE-AC7A-C196BB9EB28B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27C2438-D790-4C38-BCB7-C66B068C1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F651-017D-40FE-AC7A-C196BB9EB28B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C2438-D790-4C38-BCB7-C66B068C1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F651-017D-40FE-AC7A-C196BB9EB28B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C2438-D790-4C38-BCB7-C66B068C1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F651-017D-40FE-AC7A-C196BB9EB28B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C2438-D790-4C38-BCB7-C66B068C1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F651-017D-40FE-AC7A-C196BB9EB28B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C2438-D790-4C38-BCB7-C66B068C1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F651-017D-40FE-AC7A-C196BB9EB28B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C2438-D790-4C38-BCB7-C66B068C1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F651-017D-40FE-AC7A-C196BB9EB28B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C2438-D790-4C38-BCB7-C66B068C1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A53F651-017D-40FE-AC7A-C196BB9EB28B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27C2438-D790-4C38-BCB7-C66B068C1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Reading a Credit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Personal Finance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are Scores Calculated?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Payment history 35% of credit score</a:t>
            </a:r>
          </a:p>
          <a:p>
            <a:r>
              <a:rPr lang="en-US" dirty="0" smtClean="0"/>
              <a:t>Debt to income ratio 30% of credit score</a:t>
            </a:r>
          </a:p>
          <a:p>
            <a:r>
              <a:rPr lang="en-US" dirty="0" smtClean="0"/>
              <a:t>Length of credit history 15%</a:t>
            </a:r>
          </a:p>
          <a:p>
            <a:r>
              <a:rPr lang="en-US" dirty="0" smtClean="0"/>
              <a:t>Types of credit 10%</a:t>
            </a:r>
          </a:p>
          <a:p>
            <a:r>
              <a:rPr lang="en-US" dirty="0" smtClean="0"/>
              <a:t>New credit and inquiries 10%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Establish and Keep Good Credit Score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Always pay bills on time</a:t>
            </a:r>
          </a:p>
          <a:p>
            <a:r>
              <a:rPr lang="en-US" dirty="0" smtClean="0"/>
              <a:t>Never borrow more than you can comfortably pay back</a:t>
            </a:r>
          </a:p>
          <a:p>
            <a:r>
              <a:rPr lang="en-US" dirty="0" smtClean="0"/>
              <a:t>Borrow only the amount you need</a:t>
            </a:r>
          </a:p>
          <a:p>
            <a:r>
              <a:rPr lang="en-US" dirty="0" smtClean="0"/>
              <a:t>Know how much you owe at all times</a:t>
            </a:r>
          </a:p>
          <a:p>
            <a:r>
              <a:rPr lang="en-US" dirty="0" smtClean="0"/>
              <a:t>Contact lenders immediately if you know you have a payment problem</a:t>
            </a:r>
          </a:p>
          <a:p>
            <a:r>
              <a:rPr lang="en-US" dirty="0" smtClean="0"/>
              <a:t>Develop good savings habits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Establish and Keep Good Credit Score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Report lost or stolen credit cards immediately</a:t>
            </a:r>
          </a:p>
          <a:p>
            <a:r>
              <a:rPr lang="en-US" dirty="0" smtClean="0"/>
              <a:t>Never give your credit card number or personal information over the phone or Internet unless you initiated the transaction</a:t>
            </a:r>
          </a:p>
          <a:p>
            <a:r>
              <a:rPr lang="en-US" dirty="0" smtClean="0"/>
              <a:t>Open a checking account and savings account</a:t>
            </a:r>
          </a:p>
          <a:p>
            <a:r>
              <a:rPr lang="en-US" dirty="0" smtClean="0"/>
              <a:t>Do not apply for too many credit cards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Exercise 13.1 and 13.2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Lenders Looking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The three Cs of Credit</a:t>
            </a:r>
          </a:p>
          <a:p>
            <a:pPr marL="514350" indent="-514350">
              <a:buAutoNum type="arabicPeriod"/>
            </a:pPr>
            <a:r>
              <a:rPr lang="en-US" dirty="0" smtClean="0"/>
              <a:t>Capacity</a:t>
            </a:r>
          </a:p>
          <a:p>
            <a:pPr marL="914400" lvl="1" indent="-514350"/>
            <a:r>
              <a:rPr lang="en-US" dirty="0" smtClean="0"/>
              <a:t>Do you have a steady job?</a:t>
            </a:r>
          </a:p>
          <a:p>
            <a:pPr marL="914400" lvl="1" indent="-514350"/>
            <a:r>
              <a:rPr lang="en-US" dirty="0" smtClean="0"/>
              <a:t>What is your salary?</a:t>
            </a:r>
          </a:p>
          <a:p>
            <a:pPr marL="914400" lvl="1" indent="-514350"/>
            <a:r>
              <a:rPr lang="en-US" dirty="0" smtClean="0"/>
              <a:t>How reliable is your income?</a:t>
            </a:r>
          </a:p>
          <a:p>
            <a:pPr marL="914400" lvl="1" indent="-514350"/>
            <a:r>
              <a:rPr lang="en-US" dirty="0" smtClean="0"/>
              <a:t>Do you have other sources of income?</a:t>
            </a:r>
          </a:p>
          <a:p>
            <a:pPr marL="914400" lvl="1" indent="-514350"/>
            <a:r>
              <a:rPr lang="en-US" dirty="0" smtClean="0"/>
              <a:t>How many other loan payments do you have?</a:t>
            </a:r>
          </a:p>
          <a:p>
            <a:pPr marL="914400" lvl="1" indent="-514350"/>
            <a:r>
              <a:rPr lang="en-US" dirty="0" smtClean="0"/>
              <a:t>What are your current debts</a:t>
            </a:r>
          </a:p>
          <a:p>
            <a:pPr marL="914400" lvl="1" indent="-514350"/>
            <a:r>
              <a:rPr lang="en-US" dirty="0" smtClean="0"/>
              <a:t>Do you pay alimony or child support?</a:t>
            </a:r>
          </a:p>
          <a:p>
            <a:pPr marL="914400" lvl="1" indent="-514350"/>
            <a:r>
              <a:rPr lang="en-US" dirty="0" smtClean="0"/>
              <a:t>Can  you afford your lifestyle?</a:t>
            </a:r>
          </a:p>
          <a:p>
            <a:pPr marL="914400" lvl="1" indent="-514350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Lenders Looking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2. Character</a:t>
            </a:r>
          </a:p>
          <a:p>
            <a:pPr marL="914400" lvl="1" indent="-514350"/>
            <a:r>
              <a:rPr lang="en-US" dirty="0" smtClean="0"/>
              <a:t>Have you used credit before?</a:t>
            </a:r>
          </a:p>
          <a:p>
            <a:pPr marL="914400" lvl="1" indent="-514350"/>
            <a:r>
              <a:rPr lang="en-US" dirty="0" smtClean="0"/>
              <a:t>Do you pay your bills on time?</a:t>
            </a:r>
          </a:p>
          <a:p>
            <a:pPr marL="914400" lvl="1" indent="-514350"/>
            <a:r>
              <a:rPr lang="en-US" dirty="0" smtClean="0"/>
              <a:t>Do you have a good credit report?</a:t>
            </a:r>
          </a:p>
          <a:p>
            <a:pPr marL="914400" lvl="1" indent="-514350"/>
            <a:r>
              <a:rPr lang="en-US" dirty="0" smtClean="0"/>
              <a:t>Can you provide character references?</a:t>
            </a:r>
          </a:p>
          <a:p>
            <a:pPr marL="914400" lvl="1" indent="-514350"/>
            <a:r>
              <a:rPr lang="en-US" dirty="0" smtClean="0"/>
              <a:t>How long have you lived at your present address?</a:t>
            </a:r>
          </a:p>
          <a:p>
            <a:pPr marL="914400" lvl="1" indent="-514350"/>
            <a:r>
              <a:rPr lang="en-US" dirty="0" smtClean="0"/>
              <a:t>How long have you been at your present job?</a:t>
            </a:r>
          </a:p>
          <a:p>
            <a:pPr marL="914400" lvl="1" indent="-514350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Lenders Looking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3. Collateral</a:t>
            </a:r>
          </a:p>
          <a:p>
            <a:pPr marL="914400" lvl="1" indent="-514350"/>
            <a:r>
              <a:rPr lang="en-US" dirty="0" smtClean="0"/>
              <a:t>Do you have a checking account?</a:t>
            </a:r>
          </a:p>
          <a:p>
            <a:pPr marL="914400" lvl="1" indent="-514350"/>
            <a:r>
              <a:rPr lang="en-US" dirty="0" smtClean="0"/>
              <a:t>Do you have a savings account?</a:t>
            </a:r>
          </a:p>
          <a:p>
            <a:pPr marL="914400" lvl="1" indent="-514350"/>
            <a:r>
              <a:rPr lang="en-US" dirty="0" smtClean="0"/>
              <a:t>Do you own any stocks or bonds?</a:t>
            </a:r>
          </a:p>
          <a:p>
            <a:pPr marL="914400" lvl="1" indent="-514350"/>
            <a:r>
              <a:rPr lang="en-US" dirty="0" smtClean="0"/>
              <a:t>Do you have any valuable collections or jewelry?</a:t>
            </a:r>
          </a:p>
          <a:p>
            <a:pPr marL="914400" lvl="1" indent="-514350"/>
            <a:r>
              <a:rPr lang="en-US" dirty="0" smtClean="0"/>
              <a:t>Do you own your own home?</a:t>
            </a:r>
          </a:p>
          <a:p>
            <a:pPr marL="914400" lvl="1" indent="-514350"/>
            <a:r>
              <a:rPr lang="en-US" dirty="0" smtClean="0"/>
              <a:t>Do you own a car?</a:t>
            </a:r>
          </a:p>
          <a:p>
            <a:pPr marL="914400" lvl="1" indent="-514350"/>
            <a:r>
              <a:rPr lang="en-US" dirty="0" smtClean="0"/>
              <a:t>Do you own a boat?</a:t>
            </a:r>
          </a:p>
          <a:p>
            <a:pPr marL="914400" lvl="1" indent="-514350"/>
            <a:endParaRPr lang="en-US" dirty="0" smtClean="0"/>
          </a:p>
          <a:p>
            <a:pPr marL="914400" lvl="1" indent="-514350"/>
            <a:endParaRPr lang="en-US" dirty="0" smtClean="0"/>
          </a:p>
          <a:p>
            <a:pPr marL="1314450" lvl="2" indent="-514350">
              <a:buNone/>
            </a:pPr>
            <a:endParaRPr lang="en-US" dirty="0" smtClean="0"/>
          </a:p>
          <a:p>
            <a:pPr marL="1314450" lvl="2" indent="-514350"/>
            <a:endParaRPr lang="en-US" dirty="0" smtClean="0"/>
          </a:p>
          <a:p>
            <a:pPr marL="914400" lvl="1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Importance of a Good Credit Rating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bills paid on time?</a:t>
            </a:r>
          </a:p>
          <a:p>
            <a:r>
              <a:rPr lang="en-US" dirty="0" smtClean="0"/>
              <a:t>A good credit history is extremely important</a:t>
            </a:r>
          </a:p>
          <a:p>
            <a:r>
              <a:rPr lang="en-US" dirty="0" smtClean="0"/>
              <a:t>Your credit history is compiled by Credit Reporting Agencies</a:t>
            </a:r>
          </a:p>
          <a:p>
            <a:r>
              <a:rPr lang="en-US" dirty="0" smtClean="0"/>
              <a:t>Potential employers and landlords may also access your credit report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Errors on Credit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Mistakes may appear on credit reports</a:t>
            </a:r>
          </a:p>
          <a:p>
            <a:r>
              <a:rPr lang="en-US" dirty="0" smtClean="0"/>
              <a:t>Individuals may request copies of their credit reports and have mistakes corrected</a:t>
            </a:r>
          </a:p>
          <a:p>
            <a:r>
              <a:rPr lang="en-US" dirty="0" smtClean="0"/>
              <a:t>Under the Fair and Accurate Credit Transactions Act you have the right to get a free copy of your credit report annually from each credit bureau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Largest Credit Bureaus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three largest credit bureaus are:</a:t>
            </a:r>
          </a:p>
          <a:p>
            <a:pPr lvl="1"/>
            <a:r>
              <a:rPr lang="en-US" dirty="0" smtClean="0"/>
              <a:t>Equifax</a:t>
            </a:r>
          </a:p>
          <a:p>
            <a:pPr lvl="1"/>
            <a:r>
              <a:rPr lang="en-US" dirty="0" smtClean="0"/>
              <a:t>Experian</a:t>
            </a:r>
          </a:p>
          <a:p>
            <a:pPr lvl="1"/>
            <a:r>
              <a:rPr lang="en-US" smtClean="0"/>
              <a:t>TransUnion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 Scores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Credit reports summarize credit information into a score called FICO score</a:t>
            </a:r>
          </a:p>
          <a:p>
            <a:r>
              <a:rPr lang="en-US" dirty="0" smtClean="0"/>
              <a:t>Range from 300-850 with median of 723</a:t>
            </a:r>
          </a:p>
          <a:p>
            <a:r>
              <a:rPr lang="en-US" dirty="0" smtClean="0"/>
              <a:t>People with 770 or higher receive favorable interest rates</a:t>
            </a:r>
          </a:p>
          <a:p>
            <a:r>
              <a:rPr lang="en-US" dirty="0" smtClean="0"/>
              <a:t>Scores of 640 or more receive fairly good interest rates</a:t>
            </a:r>
          </a:p>
          <a:p>
            <a:r>
              <a:rPr lang="en-US" dirty="0" smtClean="0"/>
              <a:t>Scores of 600 or less have difficulty getting a loan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Use Credit Scores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Lenders</a:t>
            </a:r>
          </a:p>
          <a:p>
            <a:r>
              <a:rPr lang="en-US" dirty="0" smtClean="0"/>
              <a:t>Insurance companies</a:t>
            </a:r>
          </a:p>
          <a:p>
            <a:r>
              <a:rPr lang="en-US" dirty="0" smtClean="0"/>
              <a:t>Employers</a:t>
            </a:r>
          </a:p>
          <a:p>
            <a:r>
              <a:rPr lang="en-US" dirty="0" smtClean="0"/>
              <a:t>Landlords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</TotalTime>
  <Words>486</Words>
  <Application>Microsoft Office PowerPoint</Application>
  <PresentationFormat>On-screen Show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Apex</vt:lpstr>
      <vt:lpstr>Reading a Credit Report</vt:lpstr>
      <vt:lpstr>What Are Lenders Looking For?</vt:lpstr>
      <vt:lpstr>What Are Lenders Looking For?</vt:lpstr>
      <vt:lpstr>What Are Lenders Looking For?</vt:lpstr>
      <vt:lpstr>The Importance of a Good Credit Rating</vt:lpstr>
      <vt:lpstr>Errors on Credit Reports</vt:lpstr>
      <vt:lpstr>Largest Credit Bureaus</vt:lpstr>
      <vt:lpstr>Credit Scores</vt:lpstr>
      <vt:lpstr>Who Use Credit Scores</vt:lpstr>
      <vt:lpstr>How are Scores Calculated?</vt:lpstr>
      <vt:lpstr>Establish and Keep Good Credit Score</vt:lpstr>
      <vt:lpstr>Establish and Keep Good Credit Score</vt:lpstr>
      <vt:lpstr>Assignment</vt:lpstr>
    </vt:vector>
  </TitlesOfParts>
  <Company>NHBOE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Reading a Credit Report</dc:title>
  <dc:creator>NHBOE</dc:creator>
  <cp:lastModifiedBy>NHBOE</cp:lastModifiedBy>
  <cp:revision>5</cp:revision>
  <dcterms:created xsi:type="dcterms:W3CDTF">2013-01-07T19:04:59Z</dcterms:created>
  <dcterms:modified xsi:type="dcterms:W3CDTF">2013-01-08T12:30:26Z</dcterms:modified>
</cp:coreProperties>
</file>